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2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sleek_high_end_corporate_industrial_branding_h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BUILT AROUND YOUR PRODUCTION PROCESS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02</a:t>
            </a:r>
          </a:p>
        </p:txBody>
      </p:sp>
      <p:pic>
        <p:nvPicPr>
          <p:cNvPr id="9" name="Picture 8" descr="tiger_asset_2_0.png"/>
          <p:cNvPicPr>
            <a:picLocks noChangeAspect="1"/>
          </p:cNvPicPr>
          <p:nvPr/>
        </p:nvPicPr>
        <p:blipFill>
          <a:blip r:embed="rId2"/>
          <a:srcRect l="3321" r="3321"/>
          <a:stretch>
            <a:fillRect/>
          </a:stretch>
        </p:blipFill>
        <p:spPr>
          <a:xfrm>
            <a:off x="6217920" y="1737360"/>
            <a:ext cx="5440680" cy="43708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1874519"/>
            <a:ext cx="530352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WHO WE 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468880"/>
            <a:ext cx="5212080" cy="15087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091422"/>
                </a:solidFill>
                <a:latin typeface="Aptos"/>
              </a:defRPr>
            </a:pPr>
            <a:r>
              <a:rPr lang="en-US" dirty="0">
                <a:solidFill>
                  <a:srgbClr val="F1F6FB"/>
                </a:solidFill>
                <a:latin typeface="Aptos"/>
              </a:rPr>
              <a:t>In </a:t>
            </a:r>
            <a:r>
              <a:rPr dirty="0">
                <a:solidFill>
                  <a:srgbClr val="F1F6FB"/>
                </a:solidFill>
                <a:latin typeface="Aptos"/>
              </a:rPr>
              <a:t>Tiger Industrial Solutions</a:t>
            </a:r>
            <a:r>
              <a:rPr lang="en-US" dirty="0">
                <a:solidFill>
                  <a:srgbClr val="F1F6FB"/>
                </a:solidFill>
                <a:latin typeface="Aptos"/>
              </a:rPr>
              <a:t> we</a:t>
            </a:r>
            <a:r>
              <a:rPr dirty="0">
                <a:solidFill>
                  <a:srgbClr val="F1F6FB"/>
                </a:solidFill>
                <a:latin typeface="Aptos"/>
              </a:rPr>
              <a:t> design </a:t>
            </a:r>
            <a:r>
              <a:rPr>
                <a:solidFill>
                  <a:srgbClr val="F1F6FB"/>
                </a:solidFill>
                <a:latin typeface="Aptos"/>
              </a:rPr>
              <a:t>and manufacture</a:t>
            </a:r>
            <a:r>
              <a:rPr lang="en-US">
                <a:solidFill>
                  <a:srgbClr val="F1F6FB"/>
                </a:solidFill>
                <a:latin typeface="Aptos"/>
              </a:rPr>
              <a:t> </a:t>
            </a:r>
            <a:r>
              <a:rPr>
                <a:solidFill>
                  <a:srgbClr val="F1F6FB"/>
                </a:solidFill>
                <a:latin typeface="Aptos"/>
              </a:rPr>
              <a:t>custom </a:t>
            </a:r>
            <a:r>
              <a:rPr dirty="0">
                <a:solidFill>
                  <a:srgbClr val="F1F6FB"/>
                </a:solidFill>
                <a:latin typeface="Aptos"/>
              </a:rPr>
              <a:t>equipment for production lines, material handling, and industrial operations.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709160"/>
            <a:ext cx="5303520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D6D7B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Metal fabrication  •  CNC machining</a:t>
            </a:r>
          </a:p>
          <a:p>
            <a:pPr>
              <a:spcAft>
                <a:spcPts val="800"/>
              </a:spcAft>
              <a:defRPr sz="1700" b="0">
                <a:solidFill>
                  <a:srgbClr val="5D6D7B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Welding  •  Engineering plastics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ENGINEERING THAT SOLVES REAL PROBLEMS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27AEE8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7AEE8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1920240"/>
            <a:ext cx="82296" cy="38404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911095"/>
            <a:ext cx="5303520" cy="548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Purpose-built for each production process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679192"/>
            <a:ext cx="82296" cy="38404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70048"/>
            <a:ext cx="5303520" cy="548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Protect valuable components during handling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438144"/>
            <a:ext cx="82296" cy="38404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429000"/>
            <a:ext cx="5303520" cy="548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Improve operator access and ergonomics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197096"/>
            <a:ext cx="82296" cy="38404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187952"/>
            <a:ext cx="5303520" cy="548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Organize work-in-process material flow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956048"/>
            <a:ext cx="82296" cy="38404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946904"/>
            <a:ext cx="5303520" cy="5486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Designed for demanding industrial use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7A79064A-F3CE-E15D-69F3-383603128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699" y="1497330"/>
            <a:ext cx="6012205" cy="43875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CUSTOM MATERIAL HANDLING EQUIPMENT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Mobile production carts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Stainless-steel frames with precision-cut inserts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Custom layouts for component positioning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77769EF-0331-9A0D-B5E8-72B8B7045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798" y="1451329"/>
            <a:ext cx="3600450" cy="481965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5DB10CB-DD64-232D-BFAD-6AE2FF6F2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757" y="1448943"/>
            <a:ext cx="3600450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MOBILE FLOW RACKS &amp; FIFO SYSTEMS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Multi-level flow racks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Roller tracks and gravity-fed movement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Adaptable to line-side material presentation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702F945-AA19-4EE8-3F7B-43F60E34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123" y="1139551"/>
            <a:ext cx="3875286" cy="51789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STAINLESS STEEL PRODUCTION SOLUTIONS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06</a:t>
            </a:r>
          </a:p>
        </p:txBody>
      </p:sp>
      <p:pic>
        <p:nvPicPr>
          <p:cNvPr id="9" name="Picture 8" descr="tiger_asset_6_0.png"/>
          <p:cNvPicPr>
            <a:picLocks noChangeAspect="1"/>
          </p:cNvPicPr>
          <p:nvPr/>
        </p:nvPicPr>
        <p:blipFill>
          <a:blip r:embed="rId2"/>
          <a:srcRect l="8506" r="8506"/>
          <a:stretch>
            <a:fillRect/>
          </a:stretch>
        </p:blipFill>
        <p:spPr>
          <a:xfrm>
            <a:off x="6858802" y="1132124"/>
            <a:ext cx="3111366" cy="49989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Custom stainless-steel carts and fixtures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Blue nylon and white protective inserts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Purpose-built part support and handling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CNC MACHINING &amp; ENGINEERING PLASTICS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Custom-machined HDPE and nylon components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Precision supports, guides and inserts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Metal parts and production tooling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A551411-5D55-C79D-DCCB-755DE0173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112" y="1156335"/>
            <a:ext cx="3600450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CUSTOM FABRICATED STRUCTURES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Welded steel storage and handling frames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Mobile industrial fixtures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Built around part geometry and workflow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BFF66AC-C0A1-02DB-36EA-39A9BC327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888" y="1156335"/>
            <a:ext cx="3600450" cy="4819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44786" y="-15882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091422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COMPONENT PROTECTION &amp; SPECIALIZED HANDLING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5D6D7B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09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920240"/>
            <a:ext cx="521208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07ECD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DESIGNED FOR THE FACTORY FLOOR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7063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Protective enclosures and mobile carriers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639311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66160"/>
            <a:ext cx="480060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Part separation and dedicated supports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4434840"/>
            <a:ext cx="4800600" cy="323165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 dirty="0">
                <a:solidFill>
                  <a:srgbClr val="F1F6FB"/>
                </a:solidFill>
                <a:latin typeface="Aptos"/>
              </a:rPr>
              <a:t>Handling solutions for sensitive assemblies</a:t>
            </a:r>
            <a:endParaRPr lang="en-US" dirty="0">
              <a:solidFill>
                <a:srgbClr val="F1F6FB"/>
              </a:solidFill>
              <a:latin typeface="Aptos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CB17F289-ACDF-0EEC-8CF3-F2E04A2A5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630" y="1212015"/>
            <a:ext cx="3670273" cy="520936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4B6F04E-D805-0084-7572-537792379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365" y="1212015"/>
            <a:ext cx="3240287" cy="5209360"/>
          </a:xfrm>
          <a:prstGeom prst="rect">
            <a:avLst/>
          </a:prstGeom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11EEEB86-3CC4-04FB-6D03-C6B61A87BB02}"/>
              </a:ext>
            </a:extLst>
          </p:cNvPr>
          <p:cNvSpPr/>
          <p:nvPr/>
        </p:nvSpPr>
        <p:spPr>
          <a:xfrm>
            <a:off x="640080" y="5184648"/>
            <a:ext cx="100584" cy="10058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E76DCED8-09D2-5488-7A38-CEA59A5A00E7}"/>
              </a:ext>
            </a:extLst>
          </p:cNvPr>
          <p:cNvSpPr txBox="1"/>
          <p:nvPr/>
        </p:nvSpPr>
        <p:spPr>
          <a:xfrm>
            <a:off x="922639" y="5095205"/>
            <a:ext cx="4800600" cy="702756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 lang="en-US" dirty="0">
                <a:solidFill>
                  <a:srgbClr val="F1F6FB"/>
                </a:solidFill>
                <a:latin typeface="Aptos"/>
              </a:rPr>
              <a:t>Creating clean and dry environment for </a:t>
            </a:r>
          </a:p>
          <a:p>
            <a:pPr>
              <a:spcAft>
                <a:spcPts val="800"/>
              </a:spcAft>
              <a:defRPr sz="1800" b="0">
                <a:solidFill>
                  <a:srgbClr val="091422"/>
                </a:solidFill>
                <a:latin typeface="Aptos"/>
              </a:defRPr>
            </a:pPr>
            <a:r>
              <a:rPr lang="en-US" dirty="0">
                <a:solidFill>
                  <a:srgbClr val="F1F6FB"/>
                </a:solidFill>
                <a:latin typeface="Aptos"/>
              </a:rPr>
              <a:t>Special parts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02920"/>
            <a:ext cx="548640" cy="54864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07899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OUR MANUFACTURING CAPABILITIES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2184"/>
            <a:ext cx="1051560" cy="50292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5486400" cy="21031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27AEE8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 Display"/>
              </a:rPr>
              <a:t>TIGER  / 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55664"/>
            <a:ext cx="457200" cy="274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7AEE8"/>
                </a:solidFill>
                <a:latin typeface="Aptos Display"/>
              </a:defRPr>
            </a:pPr>
            <a:r>
              <a:rPr>
                <a:solidFill>
                  <a:srgbClr val="A6B9CB"/>
                </a:solidFill>
                <a:latin typeface="Aptos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9659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196596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167128"/>
            <a:ext cx="31089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METAL FABRICATION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97480"/>
            <a:ext cx="30175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Stainless and carbon steel structures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9659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0" y="196596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17720" y="2167128"/>
            <a:ext cx="31089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CNC MACHINING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2697480"/>
            <a:ext cx="30175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Machined metal and engineering plastics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0" y="19659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257032" y="196596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58200" y="2167128"/>
            <a:ext cx="31089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WELDING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58200" y="2697480"/>
            <a:ext cx="30175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Industrial welded assemblies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7947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48640" y="379476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3995928"/>
            <a:ext cx="31089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MATERIAL HANDLING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4526280"/>
            <a:ext cx="30175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Carts, racks, flow systems and fixtures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89120" y="37947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389120" y="379476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17720" y="3995928"/>
            <a:ext cx="31089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b="1" dirty="0">
                <a:solidFill>
                  <a:srgbClr val="0085EC"/>
                </a:solidFill>
                <a:latin typeface="Aptos Display"/>
              </a:rPr>
              <a:t>ENGINEERING PLASTICS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7720" y="4526280"/>
            <a:ext cx="3017520" cy="6858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1F6FB"/>
                </a:solidFill>
                <a:latin typeface="Aptos"/>
              </a:rPr>
              <a:t>HDPE, nylon and polyurethane components</a:t>
            </a: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071C9BE7-0AC5-DA3E-FCDB-FC4BF6889980}"/>
              </a:ext>
            </a:extLst>
          </p:cNvPr>
          <p:cNvSpPr/>
          <p:nvPr/>
        </p:nvSpPr>
        <p:spPr>
          <a:xfrm>
            <a:off x="8243316" y="3794760"/>
            <a:ext cx="3538728" cy="1554480"/>
          </a:xfrm>
          <a:prstGeom prst="rect">
            <a:avLst/>
          </a:prstGeom>
          <a:solidFill>
            <a:srgbClr val="1423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1E86EB80-7ABA-A7A0-E0D0-DFB493B48260}"/>
              </a:ext>
            </a:extLst>
          </p:cNvPr>
          <p:cNvSpPr txBox="1"/>
          <p:nvPr/>
        </p:nvSpPr>
        <p:spPr>
          <a:xfrm>
            <a:off x="8458200" y="3968496"/>
            <a:ext cx="3108960" cy="30777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27AEE8"/>
                </a:solidFill>
                <a:latin typeface="Aptos Display"/>
              </a:defRPr>
            </a:pPr>
            <a:r>
              <a:rPr lang="en-US" b="1" dirty="0">
                <a:solidFill>
                  <a:srgbClr val="0085EC"/>
                </a:solidFill>
                <a:latin typeface="Aptos Display"/>
              </a:rPr>
              <a:t>3D PRINTING  AND SCANNING</a:t>
            </a:r>
            <a:endParaRPr b="1" dirty="0">
              <a:solidFill>
                <a:srgbClr val="0085EC"/>
              </a:solidFill>
              <a:latin typeface="Aptos Display"/>
            </a:endParaRPr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id="{DEE42416-4E15-B39D-1B89-D4363FC9F308}"/>
              </a:ext>
            </a:extLst>
          </p:cNvPr>
          <p:cNvSpPr/>
          <p:nvPr/>
        </p:nvSpPr>
        <p:spPr>
          <a:xfrm>
            <a:off x="8277606" y="3749040"/>
            <a:ext cx="73152" cy="155448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13DE4A87-F915-1CB6-50B5-54208F299710}"/>
              </a:ext>
            </a:extLst>
          </p:cNvPr>
          <p:cNvSpPr txBox="1"/>
          <p:nvPr/>
        </p:nvSpPr>
        <p:spPr>
          <a:xfrm>
            <a:off x="8458200" y="4526280"/>
            <a:ext cx="3017520" cy="276999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rgbClr val="F1F6FB"/>
                </a:solidFill>
                <a:latin typeface="Aptos"/>
              </a:rPr>
              <a:t>Metal and Plastic parts</a:t>
            </a:r>
            <a:endParaRPr dirty="0">
              <a:solidFill>
                <a:srgbClr val="F1F6FB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750040" y="502920"/>
            <a:ext cx="109728" cy="50292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6318504"/>
            <a:ext cx="11064240" cy="13716"/>
          </a:xfrm>
          <a:prstGeom prst="rect">
            <a:avLst/>
          </a:prstGeom>
          <a:solidFill>
            <a:srgbClr val="2B42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793992" y="0"/>
            <a:ext cx="155448" cy="6858000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5897880" cy="15087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3500" b="1">
                <a:solidFill>
                  <a:srgbClr val="FFFFFF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LET’S BUILD SOMETHING</a:t>
            </a:r>
          </a:p>
          <a:p>
            <a:pPr>
              <a:spcAft>
                <a:spcPts val="800"/>
              </a:spcAft>
              <a:defRPr sz="3500" b="1">
                <a:solidFill>
                  <a:srgbClr val="FFFFFF"/>
                </a:solidFill>
                <a:latin typeface="Aptos Display"/>
              </a:defRPr>
            </a:pPr>
            <a:r>
              <a:rPr b="1">
                <a:solidFill>
                  <a:srgbClr val="F1F6FB"/>
                </a:solidFill>
                <a:latin typeface="Aptos Display"/>
              </a:rPr>
              <a:t>THAT WORKS.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770632"/>
            <a:ext cx="1280160" cy="64008"/>
          </a:xfrm>
          <a:prstGeom prst="rect">
            <a:avLst/>
          </a:prstGeom>
          <a:solidFill>
            <a:srgbClr val="008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5852160" cy="457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7AEE8"/>
                </a:solidFill>
                <a:latin typeface="Aptos Display"/>
              </a:defRPr>
            </a:pPr>
            <a:r>
              <a:rPr b="1">
                <a:solidFill>
                  <a:srgbClr val="0085EC"/>
                </a:solidFill>
                <a:latin typeface="Aptos Display"/>
              </a:rPr>
              <a:t>TIGER INDUSTRIAL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886200"/>
            <a:ext cx="585216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Monterrey, Nuevo León, Mexico</a:t>
            </a:r>
          </a:p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Emanuel Leyva  •  Gustavo Leyva</a:t>
            </a:r>
          </a:p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+52 346 482 9703</a:t>
            </a:r>
          </a:p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1F6FB"/>
                </a:solidFill>
                <a:latin typeface="Aptos"/>
              </a:rPr>
              <a:t>ventas@tigre-engineering.com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400E6E2-0D1E-5E9E-1037-4CA1F7F66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100" y="388620"/>
            <a:ext cx="44577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F0506987-AF67-6614-0643-52C1D2199EB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48640" y="603504"/>
            <a:ext cx="82296" cy="594360"/>
          </a:xfrm>
          <a:prstGeom prst="rect">
            <a:avLst/>
          </a:prstGeom>
          <a:solidFill>
            <a:srgbClr val="0097E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68680" y="530352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5F8FB"/>
                </a:solidFill>
                <a:latin typeface="Aptos Display"/>
              </a:defRPr>
            </a:pPr>
            <a:r>
              <a:t>3D PRINTING &amp; SCANNING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7824" y="1243584"/>
            <a:ext cx="100584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9EE6"/>
                </a:solidFill>
                <a:latin typeface="Aptos Display"/>
              </a:defRPr>
            </a:pPr>
            <a:r>
              <a:t>METAL &amp; PLASTIC COMPONENTS</a:t>
            </a:r>
          </a:p>
        </p:txBody>
      </p:sp>
      <p:pic>
        <p:nvPicPr>
          <p:cNvPr id="5" name="Picture 4" descr="image(20261025-17203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070041"/>
            <a:ext cx="5074920" cy="3312277"/>
          </a:xfrm>
          <a:prstGeom prst="rect">
            <a:avLst/>
          </a:prstGeom>
        </p:spPr>
      </p:pic>
      <p:pic>
        <p:nvPicPr>
          <p:cNvPr id="6" name="Picture 5" descr="image(20261025-172048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885" y="1920240"/>
            <a:ext cx="2600748" cy="3611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5779008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1F4F7"/>
                </a:solidFill>
                <a:latin typeface="Aptos Display"/>
              </a:defRPr>
            </a:pPr>
            <a:r>
              <a:t>3D-PRINTED METAL &amp; PLASTIC PARTS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6520" y="5779008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1F4F7"/>
                </a:solidFill>
                <a:latin typeface="Aptos Display"/>
              </a:defRPr>
            </a:pPr>
            <a:r>
              <a:t>3D SCANNING &amp; REVERSE ENGINEERING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446520"/>
            <a:ext cx="100584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738899"/>
                </a:solidFill>
                <a:latin typeface="Aptos Display"/>
              </a:defRPr>
            </a:pPr>
            <a:r>
              <a:t>TIGER INDUSTRIAL SOLUTIONS  /  CUSTOM INDUSTRIAL SOLUTIONS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367</Words>
  <Application>Microsoft Office PowerPoint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User</dc:creator>
  <cp:keywords/>
  <dc:description>generated using python-pptx</dc:description>
  <cp:lastModifiedBy>emanuel leyva</cp:lastModifiedBy>
  <cp:revision>5</cp:revision>
  <dcterms:created xsi:type="dcterms:W3CDTF">2013-01-27T09:14:16Z</dcterms:created>
  <dcterms:modified xsi:type="dcterms:W3CDTF">2026-10-25T18:18:46Z</dcterms:modified>
  <cp:category/>
</cp:coreProperties>
</file>